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Fraud Analyzer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Automating Document Review with NLP + Anomaly Detection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132784"/>
            <a:ext cx="382905" cy="382905"/>
          </a:xfrm>
          <a:prstGeom prst="roundRect">
            <a:avLst>
              <a:gd name="adj" fmla="val 23878209"/>
            </a:avLst>
          </a:prstGeom>
          <a:solidFill>
            <a:srgbClr val="F6E9EE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48068" y="5275421"/>
            <a:ext cx="13501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4D4D51"/>
                </a:solidFill>
                <a:latin typeface="Cabin Medium" pitchFamily="34" charset="0"/>
                <a:ea typeface="Cabin Medium" pitchFamily="34" charset="-122"/>
                <a:cs typeface="Cabin Medium" pitchFamily="34" charset="-120"/>
              </a:rPr>
              <a:t>HG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26687" y="5114925"/>
            <a:ext cx="227254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Hades Gaming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54524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Live Results (Optional Demo Screenshot)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2994898"/>
            <a:ext cx="3091339" cy="309133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135" y="2994898"/>
            <a:ext cx="3091339" cy="309133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926" y="2994898"/>
            <a:ext cx="3091339" cy="3091339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718" y="2994898"/>
            <a:ext cx="3091339" cy="309133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7724" y="650902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gallery showcases the key features of our AI-Powered Financial Fraud Analyzer in action, from document upload to detailed anomaly explanations and report generation.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Problem: Manual Fraud Detection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75" y="2444532"/>
            <a:ext cx="332303" cy="415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9127" y="246828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Manual Review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Analysts manually review thousands of financial documents.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5" y="3860423"/>
            <a:ext cx="332303" cy="4154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9127" y="3884176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Time Consuming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Over 70% of time is spent on data extraction and cross-checking.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675" y="5276314"/>
            <a:ext cx="332303" cy="4154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891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 Error Risk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Human error leads to missed fraud or false positives.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75" y="6692205"/>
            <a:ext cx="332303" cy="41540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89127" y="6715958"/>
            <a:ext cx="304442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Significant Losses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estimated $42B is lost annually to financial fraud.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545" y="612696"/>
            <a:ext cx="7585710" cy="1309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Solution: AI-Powered Analyzer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545" y="2255758"/>
            <a:ext cx="556498" cy="5564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5545" y="3034784"/>
            <a:ext cx="2343031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NLP Models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65545" y="3495675"/>
            <a:ext cx="2343031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Uses pre-trained NLP models to understand documents.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825" y="2255758"/>
            <a:ext cx="556498" cy="5564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6825" y="3034784"/>
            <a:ext cx="234303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Anomaly Detection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86825" y="3823097"/>
            <a:ext cx="2343031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Applies Isolation Forest to detect abnormal amounts.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105" y="2255758"/>
            <a:ext cx="556498" cy="5564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8105" y="3034784"/>
            <a:ext cx="234315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Explainable AI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08105" y="3495675"/>
            <a:ext cx="234315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Built-in XAI justifies each flagged item.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545" y="5336977"/>
            <a:ext cx="556498" cy="55649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65545" y="6116003"/>
            <a:ext cx="2343031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Easy Integration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65545" y="6904315"/>
            <a:ext cx="2343031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Streamlit app or Slack bot for instant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994" y="560546"/>
            <a:ext cx="6420922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Architecture Overview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994" y="1565791"/>
            <a:ext cx="1017151" cy="12206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4302" y="1769150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Input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034302" y="2190274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PDF invoice or loan application.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4" y="2786420"/>
            <a:ext cx="1017151" cy="12206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4302" y="2989778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NLP Extraction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2034302" y="3410903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LayoutLM/Donut extracts key fields.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4" y="4007048"/>
            <a:ext cx="1017151" cy="12206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34302" y="4210407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Fraud Detection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2034302" y="4631531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Isolation Forest flags anomalies.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94" y="5227677"/>
            <a:ext cx="1017151" cy="12206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34302" y="5431036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Explainability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2034302" y="5852160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SHAP/LIME highlights reasons for flags.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4" y="6448306"/>
            <a:ext cx="1017151" cy="122062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34302" y="6651665"/>
            <a:ext cx="2393513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UI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034302" y="7072789"/>
            <a:ext cx="11884104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Results shown via dashboard or Slack alerts.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7990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How It Works: End-to-End Demo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Story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Bank employee uploads 100 loan applications. AI flags 5 high-risk cases.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Flagged Entries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681770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flags income mismatches or fake documents.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0947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548789"/>
            <a:ext cx="306074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Demo Capabilities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04432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Upload PDF batches, view parsed results, see fraud probability, export reports.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732" y="561618"/>
            <a:ext cx="10272355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 Breakdown: &lt;20 Hours to MVP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303770" y="1570673"/>
            <a:ext cx="22860" cy="6097191"/>
          </a:xfrm>
          <a:prstGeom prst="roundRect">
            <a:avLst>
              <a:gd name="adj" fmla="val 133997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495752" y="1788914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085469" y="1570673"/>
            <a:ext cx="459462" cy="45946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171015" y="1620203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3891796" y="1640800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Input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14732" y="2063591"/>
            <a:ext cx="557950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 hrs: Use Kaggle/mock invoices/loan docs.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2071" y="3014067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085469" y="2795826"/>
            <a:ext cx="459462" cy="45946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171015" y="2845356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8336161" y="2865953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NLP Extraction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8336161" y="3288744"/>
            <a:ext cx="557950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hrs: Fine-tune LayoutLM to extract fields.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5752" y="4070152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85469" y="3851910"/>
            <a:ext cx="459462" cy="45946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171015" y="3901440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3544014" y="3922038"/>
            <a:ext cx="2750225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Anomaly Detection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14732" y="4344829"/>
            <a:ext cx="557950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hrs: Train Isolation Forest on features.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2071" y="5126236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85469" y="4907994"/>
            <a:ext cx="459462" cy="45946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171015" y="4957524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50" dirty="0"/>
          </a:p>
        </p:txBody>
      </p:sp>
      <p:sp>
        <p:nvSpPr>
          <p:cNvPr id="22" name="Text 20"/>
          <p:cNvSpPr/>
          <p:nvPr/>
        </p:nvSpPr>
        <p:spPr>
          <a:xfrm>
            <a:off x="8336161" y="4978122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Explainable AI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8336161" y="5400913"/>
            <a:ext cx="557950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 hrs: Use SHAP to explain predictions.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5752" y="6182320"/>
            <a:ext cx="612577" cy="22860"/>
          </a:xfrm>
          <a:prstGeom prst="roundRect">
            <a:avLst>
              <a:gd name="adj" fmla="val 133997"/>
            </a:avLst>
          </a:prstGeom>
          <a:solidFill>
            <a:srgbClr val="49606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85469" y="5964079"/>
            <a:ext cx="459462" cy="459462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6" name="Text 24"/>
          <p:cNvSpPr/>
          <p:nvPr/>
        </p:nvSpPr>
        <p:spPr>
          <a:xfrm>
            <a:off x="7171015" y="6013609"/>
            <a:ext cx="28825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250" dirty="0"/>
          </a:p>
        </p:txBody>
      </p:sp>
      <p:sp>
        <p:nvSpPr>
          <p:cNvPr id="27" name="Text 25"/>
          <p:cNvSpPr/>
          <p:nvPr/>
        </p:nvSpPr>
        <p:spPr>
          <a:xfrm>
            <a:off x="3891796" y="6034207"/>
            <a:ext cx="2402443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UI/Integration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714732" y="6456998"/>
            <a:ext cx="557950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hrs: Build Streamlit app or Slack notifier.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28587"/>
            <a:ext cx="110386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This Wins: Value Proposition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308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Fast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2215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Built in &lt;20 hours, deploys with PDFs/emails.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44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 Infra Needed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51357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Works without IoT/sensors.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3308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Clear ROI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92215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70% reduction in manual time.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38888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40–60% increase in fraud detection.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0112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14761" y="56024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Expand to contracts, insurance claims, more.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95970"/>
            <a:ext cx="672988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Use Cases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158960"/>
            <a:ext cx="7468553" cy="4974550"/>
          </a:xfrm>
          <a:prstGeom prst="roundRect">
            <a:avLst>
              <a:gd name="adj" fmla="val 7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2166580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71059" y="231779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Case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301526" y="231779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Impact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31744" y="2852023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71059" y="300323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Loan Application Review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01526" y="3003233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Auto-flag mismatched income, fake docs.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31744" y="3920490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71059" y="407169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Invoice Verification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4071699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Detect vendor overcharging, date fraud.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31744" y="4988957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71059" y="5140166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Claims Processing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01526" y="5140166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Spot fake or altered insurance claims.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1744" y="6057424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71059" y="6208633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Internal Audits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0301526" y="6208633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suspicious patterns in expense reports.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693" y="792480"/>
            <a:ext cx="1254525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Bonus: Gen AI Layer (Optional Extension)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4472" y="3516511"/>
            <a:ext cx="7841337" cy="784133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275" y="5731609"/>
            <a:ext cx="376357" cy="47041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72" y="3516511"/>
            <a:ext cx="7841337" cy="784133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03" y="4261425"/>
            <a:ext cx="376357" cy="470416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472" y="3516511"/>
            <a:ext cx="7841337" cy="7841337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411" y="5731609"/>
            <a:ext cx="376357" cy="47041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1535073" y="342769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Auto-Emails</a:t>
            </a:r>
            <a:endParaRPr lang="en-US" sz="2050" dirty="0"/>
          </a:p>
        </p:txBody>
      </p:sp>
      <p:sp>
        <p:nvSpPr>
          <p:cNvPr id="10" name="Text 2"/>
          <p:cNvSpPr/>
          <p:nvPr/>
        </p:nvSpPr>
        <p:spPr>
          <a:xfrm>
            <a:off x="1192649" y="3889534"/>
            <a:ext cx="3309223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 rejection/approval emails.</a:t>
            </a:r>
            <a:endParaRPr lang="en-US" sz="1750" dirty="0"/>
          </a:p>
        </p:txBody>
      </p:sp>
      <p:sp>
        <p:nvSpPr>
          <p:cNvPr id="11" name="Text 3"/>
          <p:cNvSpPr/>
          <p:nvPr/>
        </p:nvSpPr>
        <p:spPr>
          <a:xfrm>
            <a:off x="5575816" y="1894642"/>
            <a:ext cx="347864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Summarize Anomalies</a:t>
            </a:r>
            <a:endParaRPr lang="en-US" sz="2050" dirty="0"/>
          </a:p>
        </p:txBody>
      </p:sp>
      <p:sp>
        <p:nvSpPr>
          <p:cNvPr id="12" name="Text 4"/>
          <p:cNvSpPr/>
          <p:nvPr/>
        </p:nvSpPr>
        <p:spPr>
          <a:xfrm>
            <a:off x="5248513" y="2356485"/>
            <a:ext cx="413325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Summarize flagged anomalies in plain English.</a:t>
            </a:r>
            <a:endParaRPr lang="en-US" sz="1750" dirty="0"/>
          </a:p>
        </p:txBody>
      </p:sp>
      <p:sp>
        <p:nvSpPr>
          <p:cNvPr id="13" name="Text 5"/>
          <p:cNvSpPr/>
          <p:nvPr/>
        </p:nvSpPr>
        <p:spPr>
          <a:xfrm>
            <a:off x="9981486" y="3070741"/>
            <a:ext cx="3602950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Translate Explanations</a:t>
            </a:r>
            <a:endParaRPr lang="en-US" sz="2050" dirty="0"/>
          </a:p>
        </p:txBody>
      </p:sp>
      <p:sp>
        <p:nvSpPr>
          <p:cNvPr id="14" name="Text 6"/>
          <p:cNvSpPr/>
          <p:nvPr/>
        </p:nvSpPr>
        <p:spPr>
          <a:xfrm>
            <a:off x="9716333" y="3532584"/>
            <a:ext cx="4133255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Translate explanations for multilingual clients.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2025-05-30T18:16:04Z</dcterms:created>
  <dcterms:modified xsi:type="dcterms:W3CDTF">2025-05-30T18:16:04Z</dcterms:modified>
</cp:coreProperties>
</file>